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6" r:id="rId4"/>
    <p:sldId id="262" r:id="rId5"/>
    <p:sldId id="258" r:id="rId6"/>
    <p:sldId id="259" r:id="rId7"/>
    <p:sldId id="261" r:id="rId8"/>
    <p:sldId id="260" r:id="rId9"/>
    <p:sldId id="263" r:id="rId10"/>
    <p:sldId id="264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DCF97-4798-4021-9D47-A6000633B20C}" v="8" dt="2023-06-12T17:35:56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ganghyeon" userId="2289a5cebdeb596b" providerId="LiveId" clId="{72BDCF97-4798-4021-9D47-A6000633B20C}"/>
    <pc:docChg chg="undo custSel addSld modSld">
      <pc:chgData name="kim ganghyeon" userId="2289a5cebdeb596b" providerId="LiveId" clId="{72BDCF97-4798-4021-9D47-A6000633B20C}" dt="2023-06-13T01:06:56.551" v="445" actId="20577"/>
      <pc:docMkLst>
        <pc:docMk/>
      </pc:docMkLst>
      <pc:sldChg chg="modSp mod">
        <pc:chgData name="kim ganghyeon" userId="2289a5cebdeb596b" providerId="LiveId" clId="{72BDCF97-4798-4021-9D47-A6000633B20C}" dt="2023-06-12T17:35:56.942" v="399"/>
        <pc:sldMkLst>
          <pc:docMk/>
          <pc:sldMk cId="301893211" sldId="256"/>
        </pc:sldMkLst>
        <pc:spChg chg="mod">
          <ac:chgData name="kim ganghyeon" userId="2289a5cebdeb596b" providerId="LiveId" clId="{72BDCF97-4798-4021-9D47-A6000633B20C}" dt="2023-06-12T17:35:56.942" v="399"/>
          <ac:spMkLst>
            <pc:docMk/>
            <pc:sldMk cId="301893211" sldId="256"/>
            <ac:spMk id="2" creationId="{B1B7CB39-7C7E-7668-18BE-5E361699B916}"/>
          </ac:spMkLst>
        </pc:spChg>
        <pc:spChg chg="mod">
          <ac:chgData name="kim ganghyeon" userId="2289a5cebdeb596b" providerId="LiveId" clId="{72BDCF97-4798-4021-9D47-A6000633B20C}" dt="2023-06-12T17:35:56.942" v="399"/>
          <ac:spMkLst>
            <pc:docMk/>
            <pc:sldMk cId="301893211" sldId="256"/>
            <ac:spMk id="3" creationId="{68500614-4EDA-EDB4-F6DD-F7EBCD6902DD}"/>
          </ac:spMkLst>
        </pc:spChg>
      </pc:sldChg>
      <pc:sldChg chg="modSp mod">
        <pc:chgData name="kim ganghyeon" userId="2289a5cebdeb596b" providerId="LiveId" clId="{72BDCF97-4798-4021-9D47-A6000633B20C}" dt="2023-06-13T01:06:56.551" v="445" actId="20577"/>
        <pc:sldMkLst>
          <pc:docMk/>
          <pc:sldMk cId="84145702" sldId="257"/>
        </pc:sldMkLst>
        <pc:spChg chg="mod">
          <ac:chgData name="kim ganghyeon" userId="2289a5cebdeb596b" providerId="LiveId" clId="{72BDCF97-4798-4021-9D47-A6000633B20C}" dt="2023-06-12T17:35:56.942" v="399"/>
          <ac:spMkLst>
            <pc:docMk/>
            <pc:sldMk cId="84145702" sldId="257"/>
            <ac:spMk id="2" creationId="{89BA262B-67C0-A271-8F37-ABC27176A091}"/>
          </ac:spMkLst>
        </pc:spChg>
        <pc:spChg chg="mod">
          <ac:chgData name="kim ganghyeon" userId="2289a5cebdeb596b" providerId="LiveId" clId="{72BDCF97-4798-4021-9D47-A6000633B20C}" dt="2023-06-13T01:06:56.551" v="445" actId="20577"/>
          <ac:spMkLst>
            <pc:docMk/>
            <pc:sldMk cId="84145702" sldId="257"/>
            <ac:spMk id="3" creationId="{2554CAB1-32FC-51E4-6CB0-C5C1F8644AFE}"/>
          </ac:spMkLst>
        </pc:spChg>
      </pc:sldChg>
      <pc:sldChg chg="modSp mod">
        <pc:chgData name="kim ganghyeon" userId="2289a5cebdeb596b" providerId="LiveId" clId="{72BDCF97-4798-4021-9D47-A6000633B20C}" dt="2023-06-12T17:37:29.792" v="421" actId="1076"/>
        <pc:sldMkLst>
          <pc:docMk/>
          <pc:sldMk cId="1904157091" sldId="258"/>
        </pc:sldMkLst>
        <pc:spChg chg="mod">
          <ac:chgData name="kim ganghyeon" userId="2289a5cebdeb596b" providerId="LiveId" clId="{72BDCF97-4798-4021-9D47-A6000633B20C}" dt="2023-06-12T17:37:29.792" v="421" actId="1076"/>
          <ac:spMkLst>
            <pc:docMk/>
            <pc:sldMk cId="1904157091" sldId="258"/>
            <ac:spMk id="2" creationId="{0B4AECAE-8AC3-6715-ED66-CF05D6A4705B}"/>
          </ac:spMkLst>
        </pc:spChg>
        <pc:spChg chg="mod">
          <ac:chgData name="kim ganghyeon" userId="2289a5cebdeb596b" providerId="LiveId" clId="{72BDCF97-4798-4021-9D47-A6000633B20C}" dt="2023-06-12T17:11:00.666" v="321" actId="20577"/>
          <ac:spMkLst>
            <pc:docMk/>
            <pc:sldMk cId="1904157091" sldId="258"/>
            <ac:spMk id="8" creationId="{EA7FA140-F5AF-8684-77A5-9FD872793EA7}"/>
          </ac:spMkLst>
        </pc:spChg>
      </pc:sldChg>
      <pc:sldChg chg="modSp mod">
        <pc:chgData name="kim ganghyeon" userId="2289a5cebdeb596b" providerId="LiveId" clId="{72BDCF97-4798-4021-9D47-A6000633B20C}" dt="2023-06-12T17:37:24.711" v="420" actId="14100"/>
        <pc:sldMkLst>
          <pc:docMk/>
          <pc:sldMk cId="2920982134" sldId="259"/>
        </pc:sldMkLst>
        <pc:spChg chg="mod">
          <ac:chgData name="kim ganghyeon" userId="2289a5cebdeb596b" providerId="LiveId" clId="{72BDCF97-4798-4021-9D47-A6000633B20C}" dt="2023-06-12T17:37:24.711" v="420" actId="14100"/>
          <ac:spMkLst>
            <pc:docMk/>
            <pc:sldMk cId="2920982134" sldId="259"/>
            <ac:spMk id="2" creationId="{957F078E-F782-2509-56F0-3E631365E084}"/>
          </ac:spMkLst>
        </pc:spChg>
        <pc:spChg chg="mod">
          <ac:chgData name="kim ganghyeon" userId="2289a5cebdeb596b" providerId="LiveId" clId="{72BDCF97-4798-4021-9D47-A6000633B20C}" dt="2023-06-12T17:10:48.190" v="317" actId="14100"/>
          <ac:spMkLst>
            <pc:docMk/>
            <pc:sldMk cId="2920982134" sldId="259"/>
            <ac:spMk id="10" creationId="{D7638698-3B05-401E-C67A-741B8982EBCA}"/>
          </ac:spMkLst>
        </pc:spChg>
      </pc:sldChg>
      <pc:sldChg chg="modSp mod">
        <pc:chgData name="kim ganghyeon" userId="2289a5cebdeb596b" providerId="LiveId" clId="{72BDCF97-4798-4021-9D47-A6000633B20C}" dt="2023-06-12T17:36:57.428" v="413" actId="14100"/>
        <pc:sldMkLst>
          <pc:docMk/>
          <pc:sldMk cId="221645263" sldId="260"/>
        </pc:sldMkLst>
        <pc:spChg chg="mod">
          <ac:chgData name="kim ganghyeon" userId="2289a5cebdeb596b" providerId="LiveId" clId="{72BDCF97-4798-4021-9D47-A6000633B20C}" dt="2023-06-12T17:36:53.430" v="411" actId="1076"/>
          <ac:spMkLst>
            <pc:docMk/>
            <pc:sldMk cId="221645263" sldId="260"/>
            <ac:spMk id="2" creationId="{DD1B5A8F-3549-8924-836D-8247F2779ABB}"/>
          </ac:spMkLst>
        </pc:spChg>
        <pc:spChg chg="mod">
          <ac:chgData name="kim ganghyeon" userId="2289a5cebdeb596b" providerId="LiveId" clId="{72BDCF97-4798-4021-9D47-A6000633B20C}" dt="2023-06-12T17:10:34.768" v="314" actId="255"/>
          <ac:spMkLst>
            <pc:docMk/>
            <pc:sldMk cId="221645263" sldId="260"/>
            <ac:spMk id="6" creationId="{4637DCD5-8BBB-2645-25FC-FE6B6ADB5968}"/>
          </ac:spMkLst>
        </pc:spChg>
        <pc:picChg chg="mod">
          <ac:chgData name="kim ganghyeon" userId="2289a5cebdeb596b" providerId="LiveId" clId="{72BDCF97-4798-4021-9D47-A6000633B20C}" dt="2023-06-12T17:36:57.428" v="413" actId="14100"/>
          <ac:picMkLst>
            <pc:docMk/>
            <pc:sldMk cId="221645263" sldId="260"/>
            <ac:picMk id="5" creationId="{7DAC8D3B-1573-AF4C-7722-700CAC94B7B6}"/>
          </ac:picMkLst>
        </pc:picChg>
      </pc:sldChg>
      <pc:sldChg chg="modSp mod">
        <pc:chgData name="kim ganghyeon" userId="2289a5cebdeb596b" providerId="LiveId" clId="{72BDCF97-4798-4021-9D47-A6000633B20C}" dt="2023-06-12T17:37:15.941" v="418" actId="14100"/>
        <pc:sldMkLst>
          <pc:docMk/>
          <pc:sldMk cId="1630314795" sldId="261"/>
        </pc:sldMkLst>
        <pc:spChg chg="mod">
          <ac:chgData name="kim ganghyeon" userId="2289a5cebdeb596b" providerId="LiveId" clId="{72BDCF97-4798-4021-9D47-A6000633B20C}" dt="2023-06-12T17:37:11.269" v="416" actId="1076"/>
          <ac:spMkLst>
            <pc:docMk/>
            <pc:sldMk cId="1630314795" sldId="261"/>
            <ac:spMk id="2" creationId="{1F3491DC-A76A-814D-BA4C-DD20F215434B}"/>
          </ac:spMkLst>
        </pc:spChg>
        <pc:spChg chg="mod">
          <ac:chgData name="kim ganghyeon" userId="2289a5cebdeb596b" providerId="LiveId" clId="{72BDCF97-4798-4021-9D47-A6000633B20C}" dt="2023-06-12T17:10:21.837" v="312" actId="20577"/>
          <ac:spMkLst>
            <pc:docMk/>
            <pc:sldMk cId="1630314795" sldId="261"/>
            <ac:spMk id="9" creationId="{D5BABEAF-5868-3AA4-5E68-3059D9028A6C}"/>
          </ac:spMkLst>
        </pc:spChg>
        <pc:picChg chg="mod">
          <ac:chgData name="kim ganghyeon" userId="2289a5cebdeb596b" providerId="LiveId" clId="{72BDCF97-4798-4021-9D47-A6000633B20C}" dt="2023-06-12T17:37:15.941" v="418" actId="14100"/>
          <ac:picMkLst>
            <pc:docMk/>
            <pc:sldMk cId="1630314795" sldId="261"/>
            <ac:picMk id="6" creationId="{FAF40A21-420E-A704-1977-32F9C77E9BDF}"/>
          </ac:picMkLst>
        </pc:picChg>
        <pc:picChg chg="mod">
          <ac:chgData name="kim ganghyeon" userId="2289a5cebdeb596b" providerId="LiveId" clId="{72BDCF97-4798-4021-9D47-A6000633B20C}" dt="2023-06-12T17:37:13.565" v="417" actId="14100"/>
          <ac:picMkLst>
            <pc:docMk/>
            <pc:sldMk cId="1630314795" sldId="261"/>
            <ac:picMk id="8" creationId="{9CD0CC46-3F03-A8FE-58E4-F27D2204D500}"/>
          </ac:picMkLst>
        </pc:picChg>
      </pc:sldChg>
      <pc:sldChg chg="modSp mod">
        <pc:chgData name="kim ganghyeon" userId="2289a5cebdeb596b" providerId="LiveId" clId="{72BDCF97-4798-4021-9D47-A6000633B20C}" dt="2023-06-12T17:35:56.942" v="399"/>
        <pc:sldMkLst>
          <pc:docMk/>
          <pc:sldMk cId="558319947" sldId="262"/>
        </pc:sldMkLst>
        <pc:spChg chg="mod">
          <ac:chgData name="kim ganghyeon" userId="2289a5cebdeb596b" providerId="LiveId" clId="{72BDCF97-4798-4021-9D47-A6000633B20C}" dt="2023-06-12T17:35:56.942" v="399"/>
          <ac:spMkLst>
            <pc:docMk/>
            <pc:sldMk cId="558319947" sldId="262"/>
            <ac:spMk id="2" creationId="{7D02D04B-20E2-70E9-8195-438F7DB132B7}"/>
          </ac:spMkLst>
        </pc:spChg>
        <pc:spChg chg="mod">
          <ac:chgData name="kim ganghyeon" userId="2289a5cebdeb596b" providerId="LiveId" clId="{72BDCF97-4798-4021-9D47-A6000633B20C}" dt="2023-06-12T17:11:07.265" v="322" actId="255"/>
          <ac:spMkLst>
            <pc:docMk/>
            <pc:sldMk cId="558319947" sldId="262"/>
            <ac:spMk id="5" creationId="{53046066-8B70-3A0E-B777-537C17E4E12E}"/>
          </ac:spMkLst>
        </pc:spChg>
      </pc:sldChg>
      <pc:sldChg chg="modSp mod">
        <pc:chgData name="kim ganghyeon" userId="2289a5cebdeb596b" providerId="LiveId" clId="{72BDCF97-4798-4021-9D47-A6000633B20C}" dt="2023-06-12T17:37:04.321" v="415" actId="14100"/>
        <pc:sldMkLst>
          <pc:docMk/>
          <pc:sldMk cId="365100760" sldId="263"/>
        </pc:sldMkLst>
        <pc:spChg chg="mod">
          <ac:chgData name="kim ganghyeon" userId="2289a5cebdeb596b" providerId="LiveId" clId="{72BDCF97-4798-4021-9D47-A6000633B20C}" dt="2023-06-12T17:35:56.942" v="399"/>
          <ac:spMkLst>
            <pc:docMk/>
            <pc:sldMk cId="365100760" sldId="263"/>
            <ac:spMk id="2" creationId="{45B38867-96D7-F570-84F4-99AAA848B712}"/>
          </ac:spMkLst>
        </pc:spChg>
        <pc:spChg chg="mod">
          <ac:chgData name="kim ganghyeon" userId="2289a5cebdeb596b" providerId="LiveId" clId="{72BDCF97-4798-4021-9D47-A6000633B20C}" dt="2023-06-12T17:10:29.453" v="313" actId="255"/>
          <ac:spMkLst>
            <pc:docMk/>
            <pc:sldMk cId="365100760" sldId="263"/>
            <ac:spMk id="8" creationId="{265472A3-D8A6-C596-C2C2-D950AE3E8A28}"/>
          </ac:spMkLst>
        </pc:spChg>
        <pc:picChg chg="mod modCrop">
          <ac:chgData name="kim ganghyeon" userId="2289a5cebdeb596b" providerId="LiveId" clId="{72BDCF97-4798-4021-9D47-A6000633B20C}" dt="2023-06-12T17:37:04.321" v="415" actId="14100"/>
          <ac:picMkLst>
            <pc:docMk/>
            <pc:sldMk cId="365100760" sldId="263"/>
            <ac:picMk id="5" creationId="{CAEABD6F-5010-21C8-C14E-BBBC6BFA683D}"/>
          </ac:picMkLst>
        </pc:picChg>
      </pc:sldChg>
      <pc:sldChg chg="addSp delSp modSp new mod">
        <pc:chgData name="kim ganghyeon" userId="2289a5cebdeb596b" providerId="LiveId" clId="{72BDCF97-4798-4021-9D47-A6000633B20C}" dt="2023-06-12T17:36:37.841" v="407" actId="1076"/>
        <pc:sldMkLst>
          <pc:docMk/>
          <pc:sldMk cId="2038945918" sldId="264"/>
        </pc:sldMkLst>
        <pc:spChg chg="mod">
          <ac:chgData name="kim ganghyeon" userId="2289a5cebdeb596b" providerId="LiveId" clId="{72BDCF97-4798-4021-9D47-A6000633B20C}" dt="2023-06-12T17:36:22.734" v="404" actId="1076"/>
          <ac:spMkLst>
            <pc:docMk/>
            <pc:sldMk cId="2038945918" sldId="264"/>
            <ac:spMk id="2" creationId="{736CE34E-1A98-B26B-CE96-8C68973B3559}"/>
          </ac:spMkLst>
        </pc:spChg>
        <pc:spChg chg="del">
          <ac:chgData name="kim ganghyeon" userId="2289a5cebdeb596b" providerId="LiveId" clId="{72BDCF97-4798-4021-9D47-A6000633B20C}" dt="2023-06-12T17:03:40.397" v="141" actId="22"/>
          <ac:spMkLst>
            <pc:docMk/>
            <pc:sldMk cId="2038945918" sldId="264"/>
            <ac:spMk id="3" creationId="{901BA79F-E4F5-D617-4856-47C2121A0D23}"/>
          </ac:spMkLst>
        </pc:spChg>
        <pc:spChg chg="add del mod">
          <ac:chgData name="kim ganghyeon" userId="2289a5cebdeb596b" providerId="LiveId" clId="{72BDCF97-4798-4021-9D47-A6000633B20C}" dt="2023-06-12T17:07:56.124" v="187"/>
          <ac:spMkLst>
            <pc:docMk/>
            <pc:sldMk cId="2038945918" sldId="264"/>
            <ac:spMk id="7" creationId="{00437FB7-2569-68CF-C261-9F35743E5420}"/>
          </ac:spMkLst>
        </pc:spChg>
        <pc:spChg chg="add del mod">
          <ac:chgData name="kim ganghyeon" userId="2289a5cebdeb596b" providerId="LiveId" clId="{72BDCF97-4798-4021-9D47-A6000633B20C}" dt="2023-06-12T17:07:58.448" v="188" actId="478"/>
          <ac:spMkLst>
            <pc:docMk/>
            <pc:sldMk cId="2038945918" sldId="264"/>
            <ac:spMk id="16" creationId="{77BE136B-59D5-AA13-26C9-3A5FA0312B87}"/>
          </ac:spMkLst>
        </pc:spChg>
        <pc:spChg chg="add del mod">
          <ac:chgData name="kim ganghyeon" userId="2289a5cebdeb596b" providerId="LiveId" clId="{72BDCF97-4798-4021-9D47-A6000633B20C}" dt="2023-06-12T17:08:00.138" v="189" actId="478"/>
          <ac:spMkLst>
            <pc:docMk/>
            <pc:sldMk cId="2038945918" sldId="264"/>
            <ac:spMk id="18" creationId="{0B262361-FD11-4C7F-00B0-7075A4129DDA}"/>
          </ac:spMkLst>
        </pc:spChg>
        <pc:spChg chg="add mod">
          <ac:chgData name="kim ganghyeon" userId="2289a5cebdeb596b" providerId="LiveId" clId="{72BDCF97-4798-4021-9D47-A6000633B20C}" dt="2023-06-12T17:09:47.105" v="309" actId="20577"/>
          <ac:spMkLst>
            <pc:docMk/>
            <pc:sldMk cId="2038945918" sldId="264"/>
            <ac:spMk id="19" creationId="{2302D06A-DBE0-EA1A-6A59-DC6BE1A4039F}"/>
          </ac:spMkLst>
        </pc:spChg>
        <pc:picChg chg="add del mod ord modCrop">
          <ac:chgData name="kim ganghyeon" userId="2289a5cebdeb596b" providerId="LiveId" clId="{72BDCF97-4798-4021-9D47-A6000633B20C}" dt="2023-06-12T17:04:18.285" v="147" actId="478"/>
          <ac:picMkLst>
            <pc:docMk/>
            <pc:sldMk cId="2038945918" sldId="264"/>
            <ac:picMk id="5" creationId="{C4A6C4F2-1F38-BED7-D4DC-9FB27115EDC9}"/>
          </ac:picMkLst>
        </pc:picChg>
        <pc:picChg chg="add del mod modCrop">
          <ac:chgData name="kim ganghyeon" userId="2289a5cebdeb596b" providerId="LiveId" clId="{72BDCF97-4798-4021-9D47-A6000633B20C}" dt="2023-06-12T17:08:19.939" v="221" actId="478"/>
          <ac:picMkLst>
            <pc:docMk/>
            <pc:sldMk cId="2038945918" sldId="264"/>
            <ac:picMk id="9" creationId="{971BE450-7E60-601C-19DC-04E2417658DE}"/>
          </ac:picMkLst>
        </pc:picChg>
        <pc:picChg chg="add del mod modCrop">
          <ac:chgData name="kim ganghyeon" userId="2289a5cebdeb596b" providerId="LiveId" clId="{72BDCF97-4798-4021-9D47-A6000633B20C}" dt="2023-06-12T17:08:18.213" v="220" actId="478"/>
          <ac:picMkLst>
            <pc:docMk/>
            <pc:sldMk cId="2038945918" sldId="264"/>
            <ac:picMk id="11" creationId="{A30D5123-1D63-3BA9-257D-FDED30B86418}"/>
          </ac:picMkLst>
        </pc:picChg>
        <pc:picChg chg="add del mod modCrop">
          <ac:chgData name="kim ganghyeon" userId="2289a5cebdeb596b" providerId="LiveId" clId="{72BDCF97-4798-4021-9D47-A6000633B20C}" dt="2023-06-12T17:08:21.180" v="222" actId="478"/>
          <ac:picMkLst>
            <pc:docMk/>
            <pc:sldMk cId="2038945918" sldId="264"/>
            <ac:picMk id="13" creationId="{7467C5D5-7A07-4C3B-1561-F6138FD5B224}"/>
          </ac:picMkLst>
        </pc:picChg>
        <pc:picChg chg="add mod modCrop">
          <ac:chgData name="kim ganghyeon" userId="2289a5cebdeb596b" providerId="LiveId" clId="{72BDCF97-4798-4021-9D47-A6000633B20C}" dt="2023-06-12T17:36:37.841" v="407" actId="1076"/>
          <ac:picMkLst>
            <pc:docMk/>
            <pc:sldMk cId="2038945918" sldId="264"/>
            <ac:picMk id="15" creationId="{0BDEA336-5AC4-0DCD-1713-600113BB3DE3}"/>
          </ac:picMkLst>
        </pc:picChg>
      </pc:sldChg>
      <pc:sldChg chg="addSp delSp modSp new mod delAnim modAnim">
        <pc:chgData name="kim ganghyeon" userId="2289a5cebdeb596b" providerId="LiveId" clId="{72BDCF97-4798-4021-9D47-A6000633B20C}" dt="2023-06-12T17:35:56.942" v="399"/>
        <pc:sldMkLst>
          <pc:docMk/>
          <pc:sldMk cId="3074260355" sldId="265"/>
        </pc:sldMkLst>
        <pc:spChg chg="del">
          <ac:chgData name="kim ganghyeon" userId="2289a5cebdeb596b" providerId="LiveId" clId="{72BDCF97-4798-4021-9D47-A6000633B20C}" dt="2023-06-12T17:12:28.657" v="328" actId="478"/>
          <ac:spMkLst>
            <pc:docMk/>
            <pc:sldMk cId="3074260355" sldId="265"/>
            <ac:spMk id="2" creationId="{35642040-24AD-7131-2AD8-A36BB93DC617}"/>
          </ac:spMkLst>
        </pc:spChg>
        <pc:spChg chg="del">
          <ac:chgData name="kim ganghyeon" userId="2289a5cebdeb596b" providerId="LiveId" clId="{72BDCF97-4798-4021-9D47-A6000633B20C}" dt="2023-06-12T17:12:15.079" v="324"/>
          <ac:spMkLst>
            <pc:docMk/>
            <pc:sldMk cId="3074260355" sldId="265"/>
            <ac:spMk id="3" creationId="{A2CC045F-BB73-95CD-5D2E-CBA92E356BDC}"/>
          </ac:spMkLst>
        </pc:spChg>
        <pc:spChg chg="add mod">
          <ac:chgData name="kim ganghyeon" userId="2289a5cebdeb596b" providerId="LiveId" clId="{72BDCF97-4798-4021-9D47-A6000633B20C}" dt="2023-06-12T17:35:56.942" v="399"/>
          <ac:spMkLst>
            <pc:docMk/>
            <pc:sldMk cId="3074260355" sldId="265"/>
            <ac:spMk id="6" creationId="{2FA4AFC6-6D2F-7ED3-0C48-8829408DCFC5}"/>
          </ac:spMkLst>
        </pc:spChg>
        <pc:spChg chg="add del mod">
          <ac:chgData name="kim ganghyeon" userId="2289a5cebdeb596b" providerId="LiveId" clId="{72BDCF97-4798-4021-9D47-A6000633B20C}" dt="2023-06-12T17:35:09.574" v="345" actId="478"/>
          <ac:spMkLst>
            <pc:docMk/>
            <pc:sldMk cId="3074260355" sldId="265"/>
            <ac:spMk id="7" creationId="{19AF0A73-460B-1204-DF19-DBD9EB42D3A1}"/>
          </ac:spMkLst>
        </pc:spChg>
        <pc:picChg chg="add del mod">
          <ac:chgData name="kim ganghyeon" userId="2289a5cebdeb596b" providerId="LiveId" clId="{72BDCF97-4798-4021-9D47-A6000633B20C}" dt="2023-06-12T17:12:35.498" v="331" actId="478"/>
          <ac:picMkLst>
            <pc:docMk/>
            <pc:sldMk cId="3074260355" sldId="265"/>
            <ac:picMk id="4" creationId="{2B100945-4DD7-372B-50D8-31EB8616222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41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9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9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19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64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6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9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3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25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1341406-58CE-4309-AB20-F97028F31DF9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92C99BA-6608-41D9-9CD1-50D94C9376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G6OkJ3rSj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7CB39-7C7E-7668-18BE-5E361699B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안드로이드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500614-4EDA-EDB4-F6DD-F7EBCD690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발표자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김강현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9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CE34E-1A98-B26B-CE96-8C68973B3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16" y="177282"/>
            <a:ext cx="4963886" cy="1188720"/>
          </a:xfrm>
        </p:spPr>
        <p:txBody>
          <a:bodyPr/>
          <a:lstStyle/>
          <a:p>
            <a:r>
              <a:rPr lang="ko-KR" altLang="en-US" dirty="0"/>
              <a:t>게시글 쓰기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DEA336-5AC4-0DCD-1713-600113BB3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4" t="16462" r="62689" b="3936"/>
          <a:stretch/>
        </p:blipFill>
        <p:spPr>
          <a:xfrm>
            <a:off x="5620139" y="531846"/>
            <a:ext cx="6475445" cy="59622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02D06A-DBE0-EA1A-6A59-DC6BE1A4039F}"/>
              </a:ext>
            </a:extLst>
          </p:cNvPr>
          <p:cNvSpPr txBox="1"/>
          <p:nvPr/>
        </p:nvSpPr>
        <p:spPr>
          <a:xfrm>
            <a:off x="96416" y="1946603"/>
            <a:ext cx="41210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게시글 작성 및 수정</a:t>
            </a:r>
            <a:r>
              <a:rPr lang="en-US" altLang="ko-KR" sz="4000" dirty="0"/>
              <a:t>, </a:t>
            </a:r>
            <a:r>
              <a:rPr lang="ko-KR" altLang="en-US" sz="4000" dirty="0"/>
              <a:t>삭제</a:t>
            </a:r>
            <a:r>
              <a:rPr lang="en-US" altLang="ko-KR" sz="4000" dirty="0"/>
              <a:t>, </a:t>
            </a:r>
            <a:r>
              <a:rPr lang="ko-KR" altLang="en-US" sz="4000" dirty="0"/>
              <a:t>초기화 기능이 탑재된 </a:t>
            </a:r>
            <a:endParaRPr lang="en-US" altLang="ko-KR" sz="4000" dirty="0"/>
          </a:p>
          <a:p>
            <a:pPr algn="ctr"/>
            <a:r>
              <a:rPr lang="en-US" altLang="ko-KR" sz="4000" dirty="0"/>
              <a:t>UI</a:t>
            </a:r>
            <a:r>
              <a:rPr lang="ko-KR" altLang="en-US" sz="4000" dirty="0"/>
              <a:t>입니다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3894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1915C-BB7B-6766-86A6-E6E6467D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룸 라이브러리 </a:t>
            </a:r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AD91A0-28BB-FA14-780B-BCD9B444E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Room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라이브러리는 안드로이드 앱에서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SQLite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데이터베이스를 쉽고 편리하게 사용할 수 있도록 하는 기능입니다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 </a:t>
            </a:r>
            <a:endParaRPr lang="en-US" altLang="ko-KR" dirty="0"/>
          </a:p>
          <a:p>
            <a:r>
              <a:rPr lang="en-US" altLang="ko-KR" dirty="0" err="1"/>
              <a:t>annotationProcessor</a:t>
            </a:r>
            <a:r>
              <a:rPr lang="en-US" altLang="ko-KR" dirty="0"/>
              <a:t> 'androidx.room:room-compiler:2.5.1’</a:t>
            </a:r>
          </a:p>
          <a:p>
            <a:r>
              <a:rPr lang="en-US" altLang="ko-KR" dirty="0"/>
              <a:t>  implementation 'androidx.room:room-runtime:2.5.1’</a:t>
            </a:r>
          </a:p>
          <a:p>
            <a:r>
              <a:rPr lang="ko-KR" altLang="en-US" dirty="0"/>
              <a:t>이 두가지 코드를 </a:t>
            </a:r>
            <a:r>
              <a:rPr lang="en-US" altLang="ko-KR" dirty="0" err="1"/>
              <a:t>build.gradle</a:t>
            </a:r>
            <a:r>
              <a:rPr lang="en-US" altLang="ko-KR" dirty="0"/>
              <a:t> </a:t>
            </a:r>
            <a:r>
              <a:rPr lang="ko-KR" altLang="en-US" dirty="0"/>
              <a:t>파일에 지정해주면 </a:t>
            </a:r>
            <a:r>
              <a:rPr lang="en-US" altLang="ko-KR" dirty="0"/>
              <a:t>room </a:t>
            </a:r>
            <a:r>
              <a:rPr lang="ko-KR" altLang="en-US" dirty="0"/>
              <a:t>라이브러리를 작성할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룸라이브러리를 구현하는데 참고한 영상</a:t>
            </a:r>
            <a:endParaRPr lang="en-US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https://www.youtube.com/watch?v=pG6OkJ3rSjg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36F46-4A31-0C55-6FC6-087C260D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88620B-A585-2FD7-740A-890C1CC5F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교재 </a:t>
            </a:r>
            <a:r>
              <a:rPr lang="en-US" altLang="ko-KR" dirty="0"/>
              <a:t>11</a:t>
            </a:r>
            <a:r>
              <a:rPr lang="ko-KR" altLang="en-US" dirty="0"/>
              <a:t>장에 있는 영화 포스터 이미지를 사용</a:t>
            </a:r>
          </a:p>
        </p:txBody>
      </p:sp>
    </p:spTree>
    <p:extLst>
      <p:ext uri="{BB962C8B-B14F-4D97-AF65-F5344CB8AC3E}">
        <p14:creationId xmlns:p14="http://schemas.microsoft.com/office/powerpoint/2010/main" val="267557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A4AFC6-6D2F-7ED3-0C48-8829408DC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altLang="ko-KR" sz="4000" dirty="0"/>
          </a:p>
          <a:p>
            <a:pPr algn="ctr"/>
            <a:endParaRPr lang="en-US" altLang="ko-KR" sz="4000" dirty="0"/>
          </a:p>
          <a:p>
            <a:pPr marL="0" indent="0" algn="ctr">
              <a:buNone/>
            </a:pPr>
            <a:r>
              <a:rPr lang="ko-KR" altLang="en-US" sz="4000" dirty="0"/>
              <a:t>감사합니다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7426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A262B-67C0-A271-8F37-ABC27176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54CAB1-32FC-51E4-6CB0-C5C1F864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기획 의도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하단 </a:t>
            </a:r>
            <a:r>
              <a:rPr lang="ko-KR" altLang="en-US" dirty="0" err="1"/>
              <a:t>메뉴바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영화 목록 화면</a:t>
            </a:r>
            <a:endParaRPr lang="en-US" altLang="ko-KR" dirty="0"/>
          </a:p>
          <a:p>
            <a:r>
              <a:rPr lang="en-US" altLang="ko-KR" dirty="0"/>
              <a:t>4. API</a:t>
            </a:r>
            <a:r>
              <a:rPr lang="ko-KR" altLang="en-US" dirty="0"/>
              <a:t>를 연동한 지도 화면</a:t>
            </a:r>
            <a:endParaRPr lang="en-US" altLang="ko-KR" dirty="0"/>
          </a:p>
          <a:p>
            <a:r>
              <a:rPr lang="en-US" altLang="ko-KR" dirty="0"/>
              <a:t>4-1. </a:t>
            </a:r>
            <a:r>
              <a:rPr lang="ko-KR" altLang="en-US" dirty="0"/>
              <a:t>지도 상세 설명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회원가입 </a:t>
            </a:r>
            <a:r>
              <a:rPr lang="en-US" altLang="ko-KR" dirty="0"/>
              <a:t>UI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로그인 </a:t>
            </a:r>
            <a:r>
              <a:rPr lang="en-US" altLang="ko-KR" dirty="0"/>
              <a:t>UI</a:t>
            </a:r>
          </a:p>
          <a:p>
            <a:r>
              <a:rPr lang="en-US" altLang="ko-KR" dirty="0"/>
              <a:t>7. </a:t>
            </a:r>
            <a:r>
              <a:rPr lang="ko-KR" altLang="en-US" dirty="0"/>
              <a:t>게시글 쓰기 </a:t>
            </a:r>
            <a:r>
              <a:rPr lang="en-US" altLang="ko-KR" dirty="0"/>
              <a:t>UI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4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B010A-6C4D-E70A-1F61-FC977FBE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A98C7-BF58-9083-6295-4E90C735D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영화를 좋아하고 </a:t>
            </a:r>
            <a:r>
              <a:rPr lang="ko-KR" altLang="en-US" dirty="0" err="1"/>
              <a:t>하다보니</a:t>
            </a:r>
            <a:r>
              <a:rPr lang="ko-KR" altLang="en-US" dirty="0"/>
              <a:t> 영화 게시글을 올리면서</a:t>
            </a:r>
            <a:r>
              <a:rPr lang="en-US" altLang="ko-KR" dirty="0"/>
              <a:t>, </a:t>
            </a:r>
            <a:r>
              <a:rPr lang="ko-KR" altLang="en-US" dirty="0"/>
              <a:t>평가를 하는 앱을 만들면 좋겠다는 생각이 들어서 이 앱을 만들게 되었습니다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06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2D04B-20E2-70E9-8195-438F7DB1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하단 </a:t>
            </a:r>
            <a:r>
              <a:rPr lang="ko-KR" altLang="en-US" dirty="0" err="1"/>
              <a:t>메뉴바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ECDEB0-A65E-0D96-424C-6323E1924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65" t="62007" r="61399" b="25368"/>
          <a:stretch/>
        </p:blipFill>
        <p:spPr>
          <a:xfrm>
            <a:off x="93307" y="2491275"/>
            <a:ext cx="6247378" cy="2603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46066-8B70-3A0E-B777-537C17E4E12E}"/>
              </a:ext>
            </a:extLst>
          </p:cNvPr>
          <p:cNvSpPr txBox="1"/>
          <p:nvPr/>
        </p:nvSpPr>
        <p:spPr>
          <a:xfrm>
            <a:off x="7501812" y="2080727"/>
            <a:ext cx="46901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제가 구현한 앱의 하단 메뉴 바는 이렇게 구성했습니다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5831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AECAE-8AC3-6715-ED66-CF05D6A47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069" y="180920"/>
            <a:ext cx="7729728" cy="118872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영화 목록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ED73B8C-A9AF-3EBD-A453-BAE945897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43" t="-5575" r="59448" b="25948"/>
          <a:stretch/>
        </p:blipFill>
        <p:spPr>
          <a:xfrm>
            <a:off x="1073020" y="1862948"/>
            <a:ext cx="1950098" cy="346483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B8039-4D6C-469F-1B05-1E8953B9C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5" t="3537" r="61399" b="17959"/>
          <a:stretch/>
        </p:blipFill>
        <p:spPr>
          <a:xfrm>
            <a:off x="3554963" y="1862948"/>
            <a:ext cx="3750906" cy="4094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FA140-F5AF-8684-77A5-9FD872793EA7}"/>
              </a:ext>
            </a:extLst>
          </p:cNvPr>
          <p:cNvSpPr txBox="1"/>
          <p:nvPr/>
        </p:nvSpPr>
        <p:spPr>
          <a:xfrm>
            <a:off x="7501812" y="2080727"/>
            <a:ext cx="49732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지금까지 상영된 </a:t>
            </a:r>
            <a:endParaRPr lang="en-US" altLang="ko-KR" sz="4000" dirty="0"/>
          </a:p>
          <a:p>
            <a:r>
              <a:rPr lang="ko-KR" altLang="en-US" sz="4000" dirty="0"/>
              <a:t>영화를 소개하는 목록 화면과 영화의 대표적인 평을 소개합니다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0415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F078E-F782-2509-56F0-3E631365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899" y="214604"/>
            <a:ext cx="7729728" cy="839755"/>
          </a:xfrm>
        </p:spPr>
        <p:txBody>
          <a:bodyPr/>
          <a:lstStyle/>
          <a:p>
            <a:r>
              <a:rPr lang="en-US" altLang="ko-KR" dirty="0"/>
              <a:t>3. API</a:t>
            </a:r>
            <a:r>
              <a:rPr lang="ko-KR" altLang="en-US" dirty="0"/>
              <a:t>를 연동한 지도 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24833D-A4EC-57DA-9A6F-367AB3D3B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30" r="58604" b="30451"/>
          <a:stretch/>
        </p:blipFill>
        <p:spPr>
          <a:xfrm>
            <a:off x="373225" y="1427584"/>
            <a:ext cx="2202024" cy="519715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9B013D-038B-AEEF-FBCF-171251A43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95" t="2106" r="61121" b="16921"/>
          <a:stretch/>
        </p:blipFill>
        <p:spPr>
          <a:xfrm>
            <a:off x="2896766" y="1304925"/>
            <a:ext cx="2948473" cy="555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38698-3B05-401E-C67A-741B8982EBCA}"/>
              </a:ext>
            </a:extLst>
          </p:cNvPr>
          <p:cNvSpPr txBox="1"/>
          <p:nvPr/>
        </p:nvSpPr>
        <p:spPr>
          <a:xfrm>
            <a:off x="6346763" y="2127380"/>
            <a:ext cx="52045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Api</a:t>
            </a:r>
            <a:r>
              <a:rPr lang="ko-KR" altLang="en-US" sz="4000" dirty="0"/>
              <a:t>를 이용한 </a:t>
            </a:r>
            <a:endParaRPr lang="en-US" altLang="ko-KR" sz="4000" dirty="0"/>
          </a:p>
          <a:p>
            <a:r>
              <a:rPr lang="ko-KR" altLang="en-US" sz="4000" dirty="0"/>
              <a:t>지도를 볼 수 있습니다</a:t>
            </a:r>
            <a:r>
              <a:rPr lang="en-US" altLang="ko-KR" sz="4000" dirty="0"/>
              <a:t>.</a:t>
            </a:r>
          </a:p>
          <a:p>
            <a:r>
              <a:rPr lang="en-US" altLang="ko-KR" sz="4000" dirty="0"/>
              <a:t>Google API</a:t>
            </a:r>
            <a:r>
              <a:rPr lang="ko-KR" altLang="en-US" sz="4000" dirty="0"/>
              <a:t>를 활용해서 구현하였습니다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2098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491DC-A76A-814D-BA4C-DD20F215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642" y="115606"/>
            <a:ext cx="7729728" cy="1188720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지도 상세 설명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F40A21-420E-A704-1977-32F9C77E9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58" t="7792" r="59931" b="61745"/>
          <a:stretch/>
        </p:blipFill>
        <p:spPr>
          <a:xfrm>
            <a:off x="177282" y="1690688"/>
            <a:ext cx="2040295" cy="4439524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D0CC46-3F03-A8FE-58E4-F27D2204D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1" t="21225" r="62500" b="51292"/>
          <a:stretch/>
        </p:blipFill>
        <p:spPr>
          <a:xfrm>
            <a:off x="2508380" y="1690688"/>
            <a:ext cx="3397898" cy="4122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BABEAF-5868-3AA4-5E68-3059D9028A6C}"/>
              </a:ext>
            </a:extLst>
          </p:cNvPr>
          <p:cNvSpPr txBox="1"/>
          <p:nvPr/>
        </p:nvSpPr>
        <p:spPr>
          <a:xfrm>
            <a:off x="6346763" y="2127380"/>
            <a:ext cx="56679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부산에 있는 상단 </a:t>
            </a:r>
            <a:endParaRPr lang="en-US" altLang="ko-KR" sz="4000" dirty="0"/>
          </a:p>
          <a:p>
            <a:r>
              <a:rPr lang="ko-KR" altLang="en-US" sz="4000" dirty="0"/>
              <a:t>메뉴를 누르면 대표적인 영화관의 위치를 지도로 볼 수 있습니다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3031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B5A8F-3549-8924-836D-8247F277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831" y="139959"/>
            <a:ext cx="7729728" cy="1188720"/>
          </a:xfrm>
        </p:spPr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회원가입 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AC8D3B-1573-AF4C-7722-700CAC94B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63" t="10794" r="62343" b="7508"/>
          <a:stretch/>
        </p:blipFill>
        <p:spPr>
          <a:xfrm>
            <a:off x="707570" y="1502229"/>
            <a:ext cx="4872135" cy="53557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7DCD5-8BBB-2645-25FC-FE6B6ADB5968}"/>
              </a:ext>
            </a:extLst>
          </p:cNvPr>
          <p:cNvSpPr txBox="1"/>
          <p:nvPr/>
        </p:nvSpPr>
        <p:spPr>
          <a:xfrm>
            <a:off x="6346763" y="2127380"/>
            <a:ext cx="4690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회원 가입 </a:t>
            </a:r>
            <a:r>
              <a:rPr lang="en-US" altLang="ko-KR" sz="4000" dirty="0"/>
              <a:t>UI</a:t>
            </a:r>
            <a:r>
              <a:rPr lang="ko-KR" altLang="en-US" sz="4000" dirty="0"/>
              <a:t>입니다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164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38867-96D7-F570-84F4-99AAA848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</a:t>
            </a:r>
            <a:r>
              <a:rPr lang="ko-KR" altLang="en-US" dirty="0"/>
              <a:t>로그인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EABD6F-5010-21C8-C14E-BBBC6BFA6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89" t="13796" r="62153" b="11865"/>
          <a:stretch/>
        </p:blipFill>
        <p:spPr>
          <a:xfrm>
            <a:off x="391887" y="2273964"/>
            <a:ext cx="5954876" cy="41921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472A3-D8A6-C596-C2C2-D950AE3E8A28}"/>
              </a:ext>
            </a:extLst>
          </p:cNvPr>
          <p:cNvSpPr txBox="1"/>
          <p:nvPr/>
        </p:nvSpPr>
        <p:spPr>
          <a:xfrm>
            <a:off x="6346763" y="2127380"/>
            <a:ext cx="4690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로그인 </a:t>
            </a:r>
            <a:r>
              <a:rPr lang="en-US" altLang="ko-KR" sz="4000" dirty="0"/>
              <a:t>UI</a:t>
            </a:r>
            <a:r>
              <a:rPr lang="ko-KR" altLang="en-US" sz="4000" dirty="0"/>
              <a:t>입니다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5100760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129</TotalTime>
  <Words>248</Words>
  <Application>Microsoft Office PowerPoint</Application>
  <PresentationFormat>와이드스크린</PresentationFormat>
  <Paragraphs>44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Spoqa Han Sans</vt:lpstr>
      <vt:lpstr>Arial</vt:lpstr>
      <vt:lpstr>Gill Sans MT</vt:lpstr>
      <vt:lpstr>소포</vt:lpstr>
      <vt:lpstr>안드로이드 프로젝트 발표</vt:lpstr>
      <vt:lpstr>목차</vt:lpstr>
      <vt:lpstr>기획 의도</vt:lpstr>
      <vt:lpstr>1.하단 메뉴바</vt:lpstr>
      <vt:lpstr>2. 영화 목록</vt:lpstr>
      <vt:lpstr>3. API를 연동한 지도 화면</vt:lpstr>
      <vt:lpstr>3-1. 지도 상세 설명</vt:lpstr>
      <vt:lpstr>4. 회원가입 창</vt:lpstr>
      <vt:lpstr>5.로그인 UI</vt:lpstr>
      <vt:lpstr>게시글 쓰기 UI</vt:lpstr>
      <vt:lpstr>룸 라이브러리 db 설명</vt:lpstr>
      <vt:lpstr>이미지 출처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프로젝트 발표</dc:title>
  <dc:creator>kim ganghyeon</dc:creator>
  <cp:lastModifiedBy>kim ganghyeon</cp:lastModifiedBy>
  <cp:revision>2</cp:revision>
  <dcterms:created xsi:type="dcterms:W3CDTF">2023-06-12T15:58:23Z</dcterms:created>
  <dcterms:modified xsi:type="dcterms:W3CDTF">2023-06-13T02:01:25Z</dcterms:modified>
</cp:coreProperties>
</file>